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4" r:id="rId3"/>
    <p:sldId id="275" r:id="rId4"/>
    <p:sldId id="259" r:id="rId5"/>
    <p:sldId id="276" r:id="rId6"/>
    <p:sldId id="277" r:id="rId7"/>
    <p:sldId id="272" r:id="rId8"/>
    <p:sldId id="273" r:id="rId9"/>
    <p:sldId id="279" r:id="rId10"/>
    <p:sldId id="278" r:id="rId11"/>
    <p:sldId id="280" r:id="rId12"/>
    <p:sldId id="281" r:id="rId13"/>
    <p:sldId id="282" r:id="rId14"/>
    <p:sldId id="283" r:id="rId15"/>
    <p:sldId id="271" r:id="rId16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23C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4DBB2-063D-4AD2-9E3A-067F058A3C94}" type="datetimeFigureOut">
              <a:rPr lang="en-GB" smtClean="0"/>
              <a:t>24/04/2016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5B0E7-491D-41C0-BA7A-13E84BF56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84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Talk about what the projects are.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9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Make more visible</a:t>
            </a:r>
            <a:r>
              <a:rPr lang="en-GB" baseline="0" dirty="0" smtClean="0"/>
              <a:t> wasn’t that obvious.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48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61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</a:t>
            </a:r>
            <a:r>
              <a:rPr lang="en-GB" baseline="0" dirty="0" smtClean="0"/>
              <a:t> is the insider program.</a:t>
            </a:r>
          </a:p>
          <a:p>
            <a:r>
              <a:rPr lang="en-GB" baseline="0" dirty="0" smtClean="0"/>
              <a:t>You don’t need a windows licence per </a:t>
            </a:r>
            <a:r>
              <a:rPr lang="en-GB" baseline="0" dirty="0" err="1" smtClean="0"/>
              <a:t>RPi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06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Slow video down,</a:t>
            </a:r>
            <a:r>
              <a:rPr lang="en-GB" baseline="0" dirty="0" smtClean="0"/>
              <a:t> don’t dim the video.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18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I can switch to the actual desktop do so.</a:t>
            </a:r>
          </a:p>
          <a:p>
            <a:endParaRPr lang="en-GB" dirty="0" smtClean="0"/>
          </a:p>
          <a:p>
            <a:r>
              <a:rPr lang="en-GB" dirty="0" smtClean="0"/>
              <a:t>Add in another</a:t>
            </a:r>
            <a:r>
              <a:rPr lang="en-GB" baseline="0" dirty="0" smtClean="0"/>
              <a:t> slide details the connection methods.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Talk about the sample apps on GitHub.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39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240v is 230v</a:t>
            </a:r>
          </a:p>
          <a:p>
            <a:endParaRPr lang="en-GB" dirty="0" smtClean="0"/>
          </a:p>
          <a:p>
            <a:r>
              <a:rPr lang="en-GB" dirty="0" smtClean="0"/>
              <a:t>Water</a:t>
            </a:r>
            <a:r>
              <a:rPr lang="en-GB" baseline="0" dirty="0" smtClean="0"/>
              <a:t> as example high of res = PD width of pipe = res, </a:t>
            </a:r>
            <a:r>
              <a:rPr lang="en-GB" baseline="0" dirty="0" err="1" smtClean="0"/>
              <a:t>liters</a:t>
            </a:r>
            <a:r>
              <a:rPr lang="en-GB" baseline="0" dirty="0" smtClean="0"/>
              <a:t> / min = current (flow rate)</a:t>
            </a:r>
          </a:p>
          <a:p>
            <a:endParaRPr lang="en-GB" baseline="0" dirty="0" smtClean="0"/>
          </a:p>
          <a:p>
            <a:r>
              <a:rPr lang="en-GB" baseline="0" dirty="0" smtClean="0"/>
              <a:t>Image of sensor when talking about distance sensor.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40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 that these pins can be configured</a:t>
            </a:r>
            <a:r>
              <a:rPr lang="en-GB" baseline="0" dirty="0" smtClean="0"/>
              <a:t> to be an input to read sensors or an output to trigger components such as motors.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rgbClr val="CB623C"/>
                </a:solidFill>
                <a:latin typeface="News Cycle" panose="02000503000000000000" pitchFamily="2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50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86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03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1524000" y="1045252"/>
            <a:ext cx="9144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7" y="2386171"/>
            <a:ext cx="2141909" cy="214190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24000" y="5007225"/>
            <a:ext cx="91440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342795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524000" y="1045252"/>
            <a:ext cx="9144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7" y="2386171"/>
            <a:ext cx="2141909" cy="214190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24000" y="5007225"/>
            <a:ext cx="91440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415462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9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24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52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45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05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87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43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609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26000"/>
            <a:ext cx="12192000" cy="701731"/>
          </a:xfrm>
          <a:prstGeom prst="rect">
            <a:avLst/>
          </a:prstGeom>
          <a:blipFill dpi="0" rotWithShape="1">
            <a:blip r:embed="rId16"/>
            <a:srcRect/>
            <a:tile tx="0" ty="0" sx="100000" sy="100000" flip="none" algn="tl"/>
          </a:blipFill>
        </p:spPr>
        <p:txBody>
          <a:bodyPr vert="horz" lIns="91440" tIns="45720" rIns="91440" bIns="45720" rtlCol="0" anchor="ctr" anchorCtr="1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96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>
              <a:lumMod val="95000"/>
            </a:schemeClr>
          </a:solidFill>
          <a:effectLst>
            <a:outerShdw blurRad="38100" dist="38100" algn="tl">
              <a:srgbClr val="000000">
                <a:alpha val="10000"/>
              </a:srgbClr>
            </a:outerShdw>
          </a:effectLst>
          <a:latin typeface="News Cycle" panose="02000503000000000000" pitchFamily="2" charset="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 anchor="ctr" anchorCtr="1"/>
          <a:lstStyle/>
          <a:p>
            <a:r>
              <a:rPr lang="en-GB" dirty="0"/>
              <a:t>Windows on The Raspberry Pi</a:t>
            </a:r>
          </a:p>
        </p:txBody>
      </p:sp>
    </p:spTree>
    <p:extLst>
      <p:ext uri="{BB962C8B-B14F-4D97-AF65-F5344CB8AC3E}">
        <p14:creationId xmlns:p14="http://schemas.microsoft.com/office/powerpoint/2010/main" val="32487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The GPIO Pins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" y="2497269"/>
            <a:ext cx="11460512" cy="200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" y="3016314"/>
            <a:ext cx="11460510" cy="3820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0026 -0.215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0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Theremin Pi</a:t>
            </a:r>
          </a:p>
        </p:txBody>
      </p:sp>
      <p:pic>
        <p:nvPicPr>
          <p:cNvPr id="4" name="Beach_Boys_-_Good_Vibratio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185.3061"/>
                  <p14:fade out="3000"/>
                </p14:media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69" y="1067805"/>
            <a:ext cx="3807061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78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 err="1"/>
              <a:t>IoT</a:t>
            </a:r>
            <a:r>
              <a:rPr lang="en-GB" dirty="0"/>
              <a:t> Solution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87" y="1072476"/>
            <a:ext cx="7897826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82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Azure </a:t>
            </a:r>
            <a:r>
              <a:rPr lang="en-GB" dirty="0" err="1"/>
              <a:t>IoT</a:t>
            </a:r>
            <a:r>
              <a:rPr lang="en-GB" dirty="0"/>
              <a:t> Hub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0" y="1101808"/>
            <a:ext cx="5457600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6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5227" y="1371600"/>
            <a:ext cx="7281545" cy="4448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Introduction to the Raspberry 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Installed Windows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Connected to and deployed a simple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GPIO pins and electronics 101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/>
              <a:t>IoT</a:t>
            </a:r>
            <a:r>
              <a:rPr lang="en-GB" sz="3200" dirty="0"/>
              <a:t> Solution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Azure </a:t>
            </a:r>
            <a:r>
              <a:rPr lang="en-GB" sz="3200" dirty="0" err="1"/>
              <a:t>IoT</a:t>
            </a:r>
            <a:r>
              <a:rPr lang="en-GB" sz="3200" dirty="0"/>
              <a:t> Hub</a:t>
            </a:r>
          </a:p>
        </p:txBody>
      </p:sp>
    </p:spTree>
    <p:extLst>
      <p:ext uri="{BB962C8B-B14F-4D97-AF65-F5344CB8AC3E}">
        <p14:creationId xmlns:p14="http://schemas.microsoft.com/office/powerpoint/2010/main" val="218835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9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About the Raspberry 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3" y="1136718"/>
            <a:ext cx="7136234" cy="54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About the Raspberry 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26" y="1120286"/>
            <a:ext cx="7354348" cy="5456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48" y="1116757"/>
            <a:ext cx="8043904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00" y="1114502"/>
            <a:ext cx="40932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48" y="1112247"/>
            <a:ext cx="81864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0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Tour of the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7" y="1132293"/>
            <a:ext cx="8444752" cy="55155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8" y="1132293"/>
            <a:ext cx="8444750" cy="55155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8" y="1132293"/>
            <a:ext cx="8444750" cy="55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Windows </a:t>
            </a:r>
            <a:r>
              <a:rPr lang="en-GB" dirty="0" err="1"/>
              <a:t>IoT</a:t>
            </a:r>
            <a:r>
              <a:rPr lang="en-GB" dirty="0"/>
              <a:t> Core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4" y="2365101"/>
            <a:ext cx="11309872" cy="277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Windows </a:t>
            </a:r>
            <a:r>
              <a:rPr lang="en-GB" dirty="0" err="1"/>
              <a:t>IoT</a:t>
            </a:r>
            <a:r>
              <a:rPr lang="en-GB" dirty="0"/>
              <a:t> 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1" y="1086522"/>
            <a:ext cx="7875737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2" y="1086522"/>
            <a:ext cx="7875736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al_Win10_RPi_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Connecting to the Raspberry Pi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72" y="1073791"/>
            <a:ext cx="7276799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1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604" y="1155348"/>
            <a:ext cx="5395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Electrical Pressure – Voltage Volts (V)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3780" y="1155347"/>
            <a:ext cx="4701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Electrical Flow – Current </a:t>
            </a:r>
          </a:p>
          <a:p>
            <a:r>
              <a:rPr lang="en-GB" sz="3600" dirty="0"/>
              <a:t>Amps 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4700" y="2679637"/>
            <a:ext cx="590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Electrical Friction – Resistance </a:t>
            </a:r>
          </a:p>
          <a:p>
            <a:r>
              <a:rPr lang="en-GB" sz="3600" dirty="0"/>
              <a:t>Ohms (</a:t>
            </a:r>
            <a:r>
              <a:rPr lang="el-GR" sz="3600" dirty="0"/>
              <a:t>Ω</a:t>
            </a:r>
            <a:r>
              <a:rPr lang="en-GB" sz="3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84617" y="4579761"/>
                <a:ext cx="6822765" cy="11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617" y="4579761"/>
                <a:ext cx="6822765" cy="1148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57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2015.potx" id="{8CF74668-65F2-4B67-A0C9-12DA55432E8C}" vid="{4273F9F2-CD37-4597-BC45-60D8B7CF16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13912</TotalTime>
  <Words>233</Words>
  <Application>Microsoft Office PowerPoint</Application>
  <PresentationFormat>Widescreen</PresentationFormat>
  <Paragraphs>49</Paragraphs>
  <Slides>15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Georgia</vt:lpstr>
      <vt:lpstr>News Cycle</vt:lpstr>
      <vt:lpstr>Office Theme</vt:lpstr>
      <vt:lpstr>Windows on The Raspberry Pi</vt:lpstr>
      <vt:lpstr>About the Raspberry Pi</vt:lpstr>
      <vt:lpstr>About the Raspberry Pi</vt:lpstr>
      <vt:lpstr>Tour of the Board</vt:lpstr>
      <vt:lpstr>Windows IoT Core</vt:lpstr>
      <vt:lpstr>Windows IoT Core</vt:lpstr>
      <vt:lpstr>PowerPoint Presentation</vt:lpstr>
      <vt:lpstr>Connecting to the Raspberry Pi </vt:lpstr>
      <vt:lpstr>Electronics 101</vt:lpstr>
      <vt:lpstr>The GPIO Pins</vt:lpstr>
      <vt:lpstr>Theremin Pi</vt:lpstr>
      <vt:lpstr>IoT Solution Architecture</vt:lpstr>
      <vt:lpstr>Azure IoT Hub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Tasker</dc:creator>
  <cp:lastModifiedBy>Richard Tasker</cp:lastModifiedBy>
  <cp:revision>93</cp:revision>
  <cp:lastPrinted>2016-04-16T16:38:36Z</cp:lastPrinted>
  <dcterms:created xsi:type="dcterms:W3CDTF">2015-08-16T12:49:20Z</dcterms:created>
  <dcterms:modified xsi:type="dcterms:W3CDTF">2016-04-24T17:24:41Z</dcterms:modified>
</cp:coreProperties>
</file>